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2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0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5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5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3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6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9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3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3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2F60E-3FB4-402A-B47E-AE8B61D1FE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31B05-29E6-4311-88F4-8EA7E053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3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523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MRL </a:t>
            </a:r>
            <a:r>
              <a:rPr lang="en-US" sz="3600" b="1" dirty="0" smtClean="0"/>
              <a:t>1-3 (and 4) </a:t>
            </a:r>
            <a:r>
              <a:rPr lang="en-US" sz="3600" b="1" dirty="0" smtClean="0"/>
              <a:t>Update</a:t>
            </a:r>
            <a:endParaRPr lang="en-US" sz="36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88871"/>
            <a:ext cx="10515600" cy="5826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MRL working group has been working this </a:t>
            </a:r>
            <a:r>
              <a:rPr lang="en-US" sz="3600" dirty="0" smtClean="0"/>
              <a:t>challenge since </a:t>
            </a:r>
            <a:r>
              <a:rPr lang="en-US" sz="3600" dirty="0" smtClean="0"/>
              <a:t>2016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Taken to 2016/2017 workshops and input provided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MRL WG created new version as input to 2017 workshop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Sought MRL </a:t>
            </a:r>
            <a:r>
              <a:rPr lang="en-US" sz="3200" dirty="0" smtClean="0"/>
              <a:t>WG S&amp;T </a:t>
            </a:r>
            <a:r>
              <a:rPr lang="en-US" sz="3200" dirty="0" smtClean="0"/>
              <a:t>practitioner help</a:t>
            </a:r>
            <a:endParaRPr lang="en-US" sz="3200" dirty="0" smtClean="0"/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Multiple versions now in play</a:t>
            </a:r>
            <a:endParaRPr lang="en-US" sz="2800" dirty="0" smtClean="0"/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MRL 4 changes to create logical flow from 1-3 to 4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Some criteria added where none existed 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Some simple word changes to current criteria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Words added for clarification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In MRL 1-3 “identified” used instead of assessed/surveyed </a:t>
            </a:r>
          </a:p>
          <a:p>
            <a:pPr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885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MRL 1-3 (and 4) Update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60461"/>
            <a:ext cx="10515600" cy="4351338"/>
          </a:xfrm>
        </p:spPr>
        <p:txBody>
          <a:bodyPr/>
          <a:lstStyle/>
          <a:p>
            <a:r>
              <a:rPr lang="en-US" dirty="0" smtClean="0"/>
              <a:t>OSD created new version that is Systems Engineering Base</a:t>
            </a:r>
          </a:p>
          <a:p>
            <a:r>
              <a:rPr lang="en-US" dirty="0" smtClean="0"/>
              <a:t>Extensive criteria </a:t>
            </a:r>
            <a:r>
              <a:rPr lang="en-US" dirty="0" smtClean="0"/>
              <a:t>created</a:t>
            </a:r>
          </a:p>
          <a:p>
            <a:r>
              <a:rPr lang="en-US" dirty="0"/>
              <a:t>Goal is to gain consensus to merge/consolidate/meld draft Matrix inputs into one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8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MRL 1-3 (and 4) Update  </vt:lpstr>
    </vt:vector>
  </TitlesOfParts>
  <Company>Universal Technology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Morgan</dc:creator>
  <cp:lastModifiedBy>Jim Morgan</cp:lastModifiedBy>
  <cp:revision>4</cp:revision>
  <dcterms:created xsi:type="dcterms:W3CDTF">2018-09-10T15:31:54Z</dcterms:created>
  <dcterms:modified xsi:type="dcterms:W3CDTF">2018-09-18T14:40:59Z</dcterms:modified>
</cp:coreProperties>
</file>